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95" d="100"/>
          <a:sy n="95" d="100"/>
        </p:scale>
        <p:origin x="-1090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单圆角矩形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直角三角形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10" name="任意多边形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任意多边形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2A9A1913-3DA6-466A-A6F5-349E28BA742C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FB31962A-7A73-44BC-AA84-76A754B769B4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任意多边形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任意多边形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enleipersona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人工智能技术介绍</a:t>
            </a:r>
            <a:endParaRPr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533400" y="3857628"/>
            <a:ext cx="7854696" cy="1123508"/>
          </a:xfrm>
        </p:spPr>
        <p:txBody>
          <a:bodyPr>
            <a:normAutofit/>
          </a:bodyPr>
          <a:lstStyle/>
          <a:p>
            <a:pPr lvl="2">
              <a:buFont typeface="Wingdings" pitchFamily="2" charset="2"/>
              <a:buChar char="l"/>
            </a:pPr>
            <a:r>
              <a:rPr lang="zh-CN" altLang="en-US" sz="2400" b="1" i="1" dirty="0" smtClean="0"/>
              <a:t>陈磊</a:t>
            </a:r>
            <a:r>
              <a:rPr lang="en-US" sz="2400" i="1" dirty="0" err="1" smtClean="0"/>
              <a:t>Github：</a:t>
            </a:r>
            <a:r>
              <a:rPr lang="en-US" sz="2400" i="1" dirty="0" err="1" smtClean="0">
                <a:hlinkClick r:id="rId2"/>
              </a:rPr>
              <a:t>https</a:t>
            </a:r>
            <a:r>
              <a:rPr lang="en-US" altLang="en-US" sz="2400" i="1" dirty="0" smtClean="0"/>
              <a:t>：</a:t>
            </a:r>
            <a:r>
              <a:rPr lang="en-US" altLang="en-US" sz="2400" i="1" dirty="0" smtClean="0">
                <a:hlinkClick r:id="rId2"/>
              </a:rPr>
              <a:t>//</a:t>
            </a:r>
            <a:r>
              <a:rPr lang="en-US" sz="2400" i="1" dirty="0" smtClean="0">
                <a:hlinkClick r:id="rId2"/>
              </a:rPr>
              <a:t>github.com/</a:t>
            </a:r>
            <a:r>
              <a:rPr lang="en-US" sz="2400" i="1" dirty="0" err="1" smtClean="0">
                <a:hlinkClick r:id="rId2"/>
              </a:rPr>
              <a:t>chenleipersonal</a:t>
            </a:r>
            <a:endParaRPr lang="zh-CN" altLang="en-US" sz="2400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 descr="untitled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70278" y="1935163"/>
            <a:ext cx="7803444" cy="4389437"/>
          </a:xfr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0034" y="571480"/>
            <a:ext cx="8229600" cy="1143000"/>
          </a:xfrm>
        </p:spPr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untitled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714356"/>
            <a:ext cx="9144000" cy="5895997"/>
          </a:xfrm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untitled.bmp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57232"/>
            <a:ext cx="9144000" cy="6000768"/>
          </a:xfr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untitl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6000750"/>
          </a:xfrm>
          <a:prstGeom prst="rect">
            <a:avLst/>
          </a:prstGeom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6000750"/>
          </a:xfrm>
          <a:prstGeom prst="rect">
            <a:avLst/>
          </a:prstGeom>
        </p:spPr>
      </p:pic>
    </p:spTree>
  </p:cSld>
  <p:clrMapOvr>
    <a:masterClrMapping/>
  </p:clrMapOvr>
  <p:transition>
    <p:pull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>
    <p:pull dir="d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流畅">
  <a:themeElements>
    <a:clrScheme name="流畅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流畅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流畅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70</TotalTime>
  <Words>7</Words>
  <Application>Microsoft Office PowerPoint</Application>
  <PresentationFormat>全屏显示(4:3)</PresentationFormat>
  <Paragraphs>2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流畅</vt:lpstr>
      <vt:lpstr>人工智能技术介绍</vt:lpstr>
      <vt:lpstr>幻灯片 2</vt:lpstr>
      <vt:lpstr>幻灯片 3</vt:lpstr>
      <vt:lpstr>幻灯片 4</vt:lpstr>
      <vt:lpstr>幻灯片 5</vt:lpstr>
      <vt:lpstr>幻灯片 6</vt:lpstr>
      <vt:lpstr>幻灯片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人工智能技术介绍</dc:title>
  <dc:creator>asus</dc:creator>
  <cp:lastModifiedBy>asus</cp:lastModifiedBy>
  <cp:revision>8</cp:revision>
  <dcterms:created xsi:type="dcterms:W3CDTF">2019-04-11T09:38:01Z</dcterms:created>
  <dcterms:modified xsi:type="dcterms:W3CDTF">2019-04-11T10:48:10Z</dcterms:modified>
</cp:coreProperties>
</file>

<file path=docProps/thumbnail.jpeg>
</file>